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0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8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6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1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7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0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8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1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FA5D-4CA8-4E36-80DC-7828D7A25DA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BF1B-464C-4647-85D0-9E3E1FD8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7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33" y="0"/>
            <a:ext cx="4186208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44641" y="0"/>
            <a:ext cx="3947359" cy="830997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Диплом лауреата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степени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473005"/>
            <a:ext cx="3156857" cy="138499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</a:rPr>
              <a:t>Павлова Наталья Владимировна</a:t>
            </a:r>
            <a:r>
              <a:rPr lang="ru-RU" sz="1400" b="1" dirty="0">
                <a:solidFill>
                  <a:srgbClr val="0000FF"/>
                </a:solidFill>
              </a:rPr>
              <a:t>, Муниципальное дошкольное образовательное учреждение «Детский сад комбинированного вида «Челночок» города Балашова Саратовской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80893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432851" y="0"/>
            <a:ext cx="3759149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Диплом лауреата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в номинации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ГЛУБОКОЕ ИДЕЙНОЕ СОДЕРЖАНИЕ»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473005"/>
            <a:ext cx="3156857" cy="138499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1400" b="1" dirty="0"/>
              <a:t>Слуцкая Валентина Алексеевна, </a:t>
            </a:r>
            <a:r>
              <a:rPr lang="ru-RU" sz="1400" b="1" dirty="0">
                <a:solidFill>
                  <a:srgbClr val="0000FF"/>
                </a:solidFill>
              </a:rPr>
              <a:t>Муниципальное дошкольное образовательное учреждение «Детский сад «Сказка» села Тростянка </a:t>
            </a:r>
            <a:r>
              <a:rPr lang="ru-RU" sz="1400" b="1" dirty="0" err="1">
                <a:solidFill>
                  <a:srgbClr val="0000FF"/>
                </a:solidFill>
              </a:rPr>
              <a:t>Балашовского</a:t>
            </a:r>
            <a:r>
              <a:rPr lang="ru-RU" sz="1400" b="1" dirty="0">
                <a:solidFill>
                  <a:srgbClr val="0000FF"/>
                </a:solidFill>
              </a:rPr>
              <a:t> района Саратовской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57912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98" y="0"/>
            <a:ext cx="928740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432851" y="0"/>
            <a:ext cx="3759149" cy="830997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Диплом лауреата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III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степени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472136"/>
            <a:ext cx="3156857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1600" b="1" dirty="0" err="1"/>
              <a:t>Жогов</a:t>
            </a:r>
            <a:r>
              <a:rPr lang="ru-RU" sz="1600" b="1" dirty="0"/>
              <a:t> Сергей Сергеевич</a:t>
            </a:r>
            <a:r>
              <a:rPr lang="ru-RU" sz="1600" b="1" dirty="0" smtClean="0">
                <a:solidFill>
                  <a:srgbClr val="0000FF"/>
                </a:solidFill>
              </a:rPr>
              <a:t>,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МОУ «Гимназия имени Героя Советского Союза Ю.А. </a:t>
            </a:r>
            <a:r>
              <a:rPr lang="ru-RU" sz="1600" b="1" dirty="0" err="1" smtClean="0">
                <a:solidFill>
                  <a:srgbClr val="0000FF"/>
                </a:solidFill>
              </a:rPr>
              <a:t>Гарнаева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г. Балашова Саратовской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09084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284" y="-22474"/>
            <a:ext cx="5085567" cy="68804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432851" y="0"/>
            <a:ext cx="3759149" cy="1323439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Диплом лауреата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в номинации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Творческий подход и оригинальность идей»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211669"/>
            <a:ext cx="3347284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Ермолаева Надежда Ивановна</a:t>
            </a:r>
            <a:r>
              <a:rPr lang="ru-RU" b="1" dirty="0">
                <a:solidFill>
                  <a:srgbClr val="0000FF"/>
                </a:solidFill>
              </a:rPr>
              <a:t>, МОУ ООШ с. Котоврас</a:t>
            </a:r>
          </a:p>
        </p:txBody>
      </p:sp>
    </p:spTree>
    <p:extLst>
      <p:ext uri="{BB962C8B-B14F-4D97-AF65-F5344CB8AC3E}">
        <p14:creationId xmlns:p14="http://schemas.microsoft.com/office/powerpoint/2010/main" val="223865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63" y="0"/>
            <a:ext cx="5557307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432851" y="0"/>
            <a:ext cx="3759149" cy="954107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Победитель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Конкурса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380672"/>
            <a:ext cx="3229663" cy="147732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Карпова Наталия Михайловна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МОУ </a:t>
            </a:r>
            <a:r>
              <a:rPr lang="ru-RU" b="1" dirty="0">
                <a:solidFill>
                  <a:srgbClr val="0000FF"/>
                </a:solidFill>
              </a:rPr>
              <a:t>СОШ 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с</a:t>
            </a:r>
            <a:r>
              <a:rPr lang="ru-RU" b="1" dirty="0">
                <a:solidFill>
                  <a:srgbClr val="0000FF"/>
                </a:solidFill>
              </a:rPr>
              <a:t>. Репное </a:t>
            </a:r>
            <a:r>
              <a:rPr lang="ru-RU" b="1" dirty="0" err="1">
                <a:solidFill>
                  <a:srgbClr val="0000FF"/>
                </a:solidFill>
              </a:rPr>
              <a:t>Балашовского</a:t>
            </a:r>
            <a:r>
              <a:rPr lang="ru-RU" b="1" dirty="0">
                <a:solidFill>
                  <a:srgbClr val="0000FF"/>
                </a:solidFill>
              </a:rPr>
              <a:t> района Саратовской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9824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67" y="0"/>
            <a:ext cx="9143997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32851" y="0"/>
            <a:ext cx="3759149" cy="830997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Диплом лауреата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степени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934670"/>
            <a:ext cx="3156857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Чичкова</a:t>
            </a:r>
            <a:r>
              <a:rPr lang="ru-RU" b="1" dirty="0">
                <a:solidFill>
                  <a:srgbClr val="FFFF00"/>
                </a:solidFill>
              </a:rPr>
              <a:t> Лилия </a:t>
            </a:r>
            <a:r>
              <a:rPr lang="ru-RU" b="1" dirty="0" err="1">
                <a:solidFill>
                  <a:srgbClr val="FFFF00"/>
                </a:solidFill>
              </a:rPr>
              <a:t>Ярославовна</a:t>
            </a:r>
            <a:r>
              <a:rPr lang="ru-RU" b="1" dirty="0">
                <a:solidFill>
                  <a:srgbClr val="0000FF"/>
                </a:solidFill>
              </a:rPr>
              <a:t>, МБОУ  «СОШ № 9 имени П.А. Столыпина г. Балашова»</a:t>
            </a:r>
          </a:p>
        </p:txBody>
      </p:sp>
    </p:spTree>
    <p:extLst>
      <p:ext uri="{BB962C8B-B14F-4D97-AF65-F5344CB8AC3E}">
        <p14:creationId xmlns:p14="http://schemas.microsoft.com/office/powerpoint/2010/main" val="1359662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140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2017-05-10T16:27:24Z</dcterms:created>
  <dcterms:modified xsi:type="dcterms:W3CDTF">2017-06-01T04:38:15Z</dcterms:modified>
</cp:coreProperties>
</file>