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8" r:id="rId4"/>
    <p:sldId id="267" r:id="rId5"/>
    <p:sldId id="266" r:id="rId6"/>
    <p:sldId id="265" r:id="rId7"/>
    <p:sldId id="270" r:id="rId8"/>
    <p:sldId id="269" r:id="rId9"/>
    <p:sldId id="273" r:id="rId10"/>
    <p:sldId id="264" r:id="rId11"/>
    <p:sldId id="272" r:id="rId12"/>
    <p:sldId id="274" r:id="rId13"/>
    <p:sldId id="271" r:id="rId14"/>
    <p:sldId id="276" r:id="rId15"/>
    <p:sldId id="263" r:id="rId16"/>
    <p:sldId id="275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amond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ОЖДЕСТВО 2015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Users\user\Pictures\фото школы\ФОТО_К визитке\IMG_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81400" y="838200"/>
            <a:ext cx="53340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Новая папка\0_6d20a_963e7d78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6019800" cy="6858000"/>
          </a:xfrm>
          <a:prstGeom prst="rect">
            <a:avLst/>
          </a:prstGeom>
          <a:noFill/>
        </p:spPr>
      </p:pic>
      <p:pic>
        <p:nvPicPr>
          <p:cNvPr id="6" name="Рисунок 5" descr="309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609600"/>
            <a:ext cx="16764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_0f6e0c5b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162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7391400" cy="350520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Рождественская пьеса «Щелкунчик»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мотивам сказки Э.А.Гофмана «Щелкунчик и Мышиный король» 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МБОУ «СОШ № 9 им. П. А. Столыпина г.Балашова Саратовской области» </a:t>
            </a:r>
            <a:r>
              <a:rPr lang="ru-RU" sz="22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(в рамках ежегодного праздника «Дни святые Рождества») 15 января 2015 года</a:t>
            </a:r>
            <a:r>
              <a:rPr lang="ru-RU" sz="22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143000"/>
            <a:ext cx="6324600" cy="4114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Солдат Щелкунчика (</a:t>
            </a:r>
            <a:r>
              <a:rPr lang="ru-RU" sz="2000" i="1" dirty="0" err="1" smtClean="0">
                <a:solidFill>
                  <a:srgbClr val="C00000"/>
                </a:solidFill>
                <a:latin typeface="Arial Black" pitchFamily="34" charset="0"/>
              </a:rPr>
              <a:t>Судоргин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 Никита -5б класс)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85800"/>
            <a:ext cx="65532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95400"/>
            <a:ext cx="6450965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457200" y="228600"/>
            <a:ext cx="8229600" cy="13716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srgbClr val="C00000"/>
                </a:solidFill>
                <a:latin typeface="Arial Black" pitchFamily="34" charset="0"/>
              </a:rPr>
              <a:t>Мышильда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(Дёмкина Дарья- 6а класс), мыши (Курилов Александр, Рябинин Денис, </a:t>
            </a:r>
            <a:r>
              <a:rPr lang="ru-RU" i="1" dirty="0" err="1" smtClean="0">
                <a:solidFill>
                  <a:srgbClr val="C00000"/>
                </a:solidFill>
                <a:latin typeface="Arial Black" pitchFamily="34" charset="0"/>
              </a:rPr>
              <a:t>Теренько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Данила – 6б класс)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838200"/>
            <a:ext cx="6679565" cy="4486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9144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Щелкунчик (Огарков Артём – 5б класс)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315" y="1066801"/>
            <a:ext cx="6531370" cy="4252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6934200" cy="425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838200"/>
            <a:ext cx="65532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0310" t="8418" r="30834" b="14541"/>
          <a:stretch>
            <a:fillRect/>
          </a:stretch>
        </p:blipFill>
        <p:spPr bwMode="auto">
          <a:xfrm>
            <a:off x="1447800" y="533400"/>
            <a:ext cx="61722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x_0f6e0c5b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1752" t="9949" r="14867" b="21174"/>
          <a:stretch>
            <a:fillRect/>
          </a:stretch>
        </p:blipFill>
        <p:spPr bwMode="auto">
          <a:xfrm>
            <a:off x="1219200" y="685800"/>
            <a:ext cx="6705600" cy="4171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Круглая лента лицом вниз 4"/>
          <p:cNvSpPr/>
          <p:nvPr/>
        </p:nvSpPr>
        <p:spPr>
          <a:xfrm>
            <a:off x="762000" y="228600"/>
            <a:ext cx="7924800" cy="1295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Заключительный вальс «На краю земли…» Солистка - </a:t>
            </a:r>
            <a:r>
              <a:rPr lang="ru-RU" sz="2000" i="1" dirty="0" err="1" smtClean="0">
                <a:solidFill>
                  <a:srgbClr val="C00000"/>
                </a:solidFill>
                <a:latin typeface="Arial Black" pitchFamily="34" charset="0"/>
              </a:rPr>
              <a:t>Жмыхова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 Анастасия( 7а класс). 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x_0f6e0c5b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2888" t="10714" r="15082" b="16071"/>
          <a:stretch>
            <a:fillRect/>
          </a:stretch>
        </p:blipFill>
        <p:spPr bwMode="auto">
          <a:xfrm>
            <a:off x="1524000" y="990600"/>
            <a:ext cx="64008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Круглая лента лицом вниз 4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Финальная сцена (учащиеся 5а и 5б классов)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x_0f6e0c5b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0620" t="8418" r="18235" b="12755"/>
          <a:stretch>
            <a:fillRect/>
          </a:stretch>
        </p:blipFill>
        <p:spPr bwMode="auto">
          <a:xfrm>
            <a:off x="1676400" y="1295400"/>
            <a:ext cx="6457950" cy="4171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Ведущие - </a:t>
            </a:r>
            <a:r>
              <a:rPr lang="ru-RU" i="1" dirty="0" err="1" smtClean="0">
                <a:solidFill>
                  <a:srgbClr val="C00000"/>
                </a:solidFill>
                <a:latin typeface="Arial Black" pitchFamily="34" charset="0"/>
              </a:rPr>
              <a:t>Спирина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Arial Black" pitchFamily="34" charset="0"/>
              </a:rPr>
              <a:t>Виалетта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(6а класс), Кувшинов Михаил (6б класс)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4918" t="8163" r="13648" b="20919"/>
          <a:stretch>
            <a:fillRect/>
          </a:stretch>
        </p:blipFill>
        <p:spPr bwMode="auto">
          <a:xfrm>
            <a:off x="1676400" y="1295400"/>
            <a:ext cx="6448425" cy="3971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Вальс цветов ( 2 а класс)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8759" t="9949" r="16515" b="21683"/>
          <a:stretch>
            <a:fillRect/>
          </a:stretch>
        </p:blipFill>
        <p:spPr bwMode="auto">
          <a:xfrm>
            <a:off x="1447800" y="1447800"/>
            <a:ext cx="6581775" cy="390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Круглая лента лицом вниз 6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Мари – Сидорова Полина (5а класс), Фриц – Юдин Николай (5б класс)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219200"/>
            <a:ext cx="6934200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Русский танец  (</a:t>
            </a:r>
            <a:r>
              <a:rPr lang="ru-RU" i="1" dirty="0" err="1" smtClean="0">
                <a:solidFill>
                  <a:srgbClr val="C00000"/>
                </a:solidFill>
                <a:latin typeface="Arial Black" pitchFamily="34" charset="0"/>
              </a:rPr>
              <a:t>Мялкин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Олег, Зайцева Ксения, Варшавская Анна – 4класс)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371600"/>
            <a:ext cx="6380480" cy="412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Дети у рождественской ёлки (учащиеся 5а, 5б классов)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66800"/>
            <a:ext cx="6210300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1295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u="sng" dirty="0" smtClean="0">
                <a:solidFill>
                  <a:srgbClr val="C00000"/>
                </a:solidFill>
                <a:latin typeface="Arial Black" pitchFamily="34" charset="0"/>
              </a:rPr>
              <a:t>Танец феи Драже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(Селивёрстова Полина, Федотова Светлана, Богданова Полина, Малюкова Светлана -5а класс)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66294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Круглая лента лицом вниз 5"/>
          <p:cNvSpPr/>
          <p:nvPr/>
        </p:nvSpPr>
        <p:spPr>
          <a:xfrm>
            <a:off x="762000" y="228600"/>
            <a:ext cx="7924800" cy="914400"/>
          </a:xfrm>
          <a:prstGeom prst="ellipseRibbon">
            <a:avLst>
              <a:gd name="adj1" fmla="val 16398"/>
              <a:gd name="adj2" fmla="val 68982"/>
              <a:gd name="adj3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err="1" smtClean="0">
                <a:solidFill>
                  <a:srgbClr val="C00000"/>
                </a:solidFill>
                <a:latin typeface="Arial Black" pitchFamily="34" charset="0"/>
              </a:rPr>
              <a:t>Дроссельмейер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 (</a:t>
            </a:r>
            <a:r>
              <a:rPr lang="ru-RU" sz="2000" i="1" dirty="0" err="1" smtClean="0">
                <a:solidFill>
                  <a:srgbClr val="C00000"/>
                </a:solidFill>
                <a:latin typeface="Arial Black" pitchFamily="34" charset="0"/>
              </a:rPr>
              <a:t>Касацкий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 Илья – 8а класс), Фриц и Мари</a:t>
            </a:r>
            <a:endParaRPr lang="ru-RU" sz="2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РОЖДЕСТВО 2015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pic>
        <p:nvPicPr>
          <p:cNvPr id="4" name="Рисунок 3" descr="x_0f6e0c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5867400"/>
            <a:ext cx="1676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762000"/>
            <a:ext cx="6419850" cy="456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154</Words>
  <Application>Microsoft Office PowerPoint</Application>
  <PresentationFormat>Экран (4:3)</PresentationFormat>
  <Paragraphs>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      Рождественская пьеса «Щелкунчик» по мотивам сказки Э.А.Гофмана «Щелкунчик и Мышиный король»  в МБОУ «СОШ № 9 им. П. А. Столыпина г.Балашова Саратовской области» (в рамках ежегодного праздника «Дни святые Рождества») 15 января 2015 года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Рождественская пьеса «Щелкунчик» по мотивам сказки Э.А.Гофмана «Щелкунчик и Мышиный король»  в МБОУ «СОШ № 9 им. П. А. Столыпина г.Балашова Саратовской области» (в рамках ежегодного праздника «Дни святые Рождества») 15 января 2015 года</dc:title>
  <dc:creator>user</dc:creator>
  <cp:lastModifiedBy>Макс</cp:lastModifiedBy>
  <cp:revision>4</cp:revision>
  <dcterms:created xsi:type="dcterms:W3CDTF">2015-01-23T19:47:40Z</dcterms:created>
  <dcterms:modified xsi:type="dcterms:W3CDTF">2015-01-26T07:59:50Z</dcterms:modified>
</cp:coreProperties>
</file>