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5B6-A76E-4C47-8D75-F97B84C830B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9C-2762-489A-91D4-37EB15114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040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25B6-A76E-4C47-8D75-F97B84C830B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B2F9C-2762-489A-91D4-37EB15114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131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A25B6-A76E-4C47-8D75-F97B84C830BB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5B2F9C-2762-489A-91D4-37EB151143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691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1250">
        <p:checker/>
      </p:transition>
    </mc:Choice>
    <mc:Fallback>
      <p:transition spd="slow">
        <p:check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6146" y="1934788"/>
            <a:ext cx="3709115" cy="8043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>
                <a:solidFill>
                  <a:srgbClr val="FF0000"/>
                </a:solidFill>
              </a:rPr>
              <a:t>XXIII </a:t>
            </a:r>
            <a:r>
              <a:rPr lang="ru-RU" sz="2400" dirty="0" smtClean="0">
                <a:solidFill>
                  <a:srgbClr val="FF0000"/>
                </a:solidFill>
              </a:rPr>
              <a:t>Международные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Рождественские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образовательные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чтения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dirty="0">
                <a:solidFill>
                  <a:srgbClr val="FF0000"/>
                </a:solidFill>
              </a:rPr>
              <a:t>Князь Владимир. Цивилизационный выбор Руси».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29600" y="3376359"/>
            <a:ext cx="3850783" cy="299868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cap="all" dirty="0" smtClean="0">
                <a:solidFill>
                  <a:srgbClr val="002060"/>
                </a:solidFill>
              </a:rPr>
              <a:t>Секция</a:t>
            </a:r>
          </a:p>
          <a:p>
            <a:pPr algn="l"/>
            <a:r>
              <a:rPr lang="ru-RU" sz="2800" b="1" cap="all" dirty="0" smtClean="0">
                <a:solidFill>
                  <a:srgbClr val="002060"/>
                </a:solidFill>
              </a:rPr>
              <a:t>«ВОЗМОЖНОСТИ </a:t>
            </a:r>
            <a:r>
              <a:rPr lang="ru-RU" sz="2800" b="1" cap="all" dirty="0">
                <a:solidFill>
                  <a:srgbClr val="002060"/>
                </a:solidFill>
              </a:rPr>
              <a:t>И ЗАДАЧИ </a:t>
            </a:r>
            <a:endParaRPr lang="ru-RU" sz="2800" b="1" cap="all" dirty="0" smtClean="0">
              <a:solidFill>
                <a:srgbClr val="002060"/>
              </a:solidFill>
            </a:endParaRPr>
          </a:p>
          <a:p>
            <a:pPr algn="l"/>
            <a:r>
              <a:rPr lang="ru-RU" sz="2800" b="1" cap="all" dirty="0" smtClean="0">
                <a:solidFill>
                  <a:srgbClr val="002060"/>
                </a:solidFill>
              </a:rPr>
              <a:t>РАЗВИТИЯ </a:t>
            </a:r>
            <a:r>
              <a:rPr lang="ru-RU" sz="2800" b="1" cap="all" dirty="0">
                <a:solidFill>
                  <a:srgbClr val="002060"/>
                </a:solidFill>
              </a:rPr>
              <a:t>ДОШКОЛЬНОГО ОБРАЗОВАНИЯ </a:t>
            </a:r>
            <a:endParaRPr lang="ru-RU" sz="2800" b="1" cap="all" dirty="0" smtClean="0">
              <a:solidFill>
                <a:srgbClr val="002060"/>
              </a:solidFill>
            </a:endParaRPr>
          </a:p>
          <a:p>
            <a:pPr algn="l"/>
            <a:r>
              <a:rPr lang="ru-RU" sz="2800" b="1" cap="all" dirty="0" smtClean="0">
                <a:solidFill>
                  <a:srgbClr val="002060"/>
                </a:solidFill>
              </a:rPr>
              <a:t>В </a:t>
            </a:r>
            <a:r>
              <a:rPr lang="ru-RU" sz="2800" b="1" cap="all" dirty="0">
                <a:solidFill>
                  <a:srgbClr val="002060"/>
                </a:solidFill>
              </a:rPr>
              <a:t>КОНТЕКСТЕ ФГОС </a:t>
            </a:r>
            <a:endParaRPr lang="ru-RU" sz="2800" b="1" cap="all" dirty="0" smtClean="0">
              <a:solidFill>
                <a:srgbClr val="002060"/>
              </a:solidFill>
            </a:endParaRPr>
          </a:p>
          <a:p>
            <a:pPr algn="l"/>
            <a:r>
              <a:rPr lang="ru-RU" sz="2800" b="1" cap="all" dirty="0" smtClean="0">
                <a:solidFill>
                  <a:srgbClr val="002060"/>
                </a:solidFill>
              </a:rPr>
              <a:t>ДОШКОЛЬНОГО </a:t>
            </a:r>
            <a:r>
              <a:rPr lang="ru-RU" sz="2800" b="1" cap="all" dirty="0">
                <a:solidFill>
                  <a:srgbClr val="002060"/>
                </a:solidFill>
              </a:rPr>
              <a:t>ОБРАЗОВАНИЯ</a:t>
            </a:r>
            <a:r>
              <a:rPr lang="ru-RU" sz="2800" b="1" cap="all" dirty="0" smtClean="0">
                <a:solidFill>
                  <a:srgbClr val="002060"/>
                </a:solidFill>
              </a:rPr>
              <a:t>»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32" name="Picture 8" descr="http://vi.ill.in.ua/m/640x0/493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22" y="42413"/>
            <a:ext cx="7128704" cy="6613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07869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3208" y="4406598"/>
            <a:ext cx="2625457" cy="196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67" t="5013" r="13239" b="10354"/>
          <a:stretch/>
        </p:blipFill>
        <p:spPr>
          <a:xfrm rot="5400000">
            <a:off x="2912113" y="3886602"/>
            <a:ext cx="3101878" cy="260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028" y="1569137"/>
            <a:ext cx="2742385" cy="205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6009"/>
          <a:stretch/>
        </p:blipFill>
        <p:spPr>
          <a:xfrm>
            <a:off x="5409125" y="991763"/>
            <a:ext cx="5364575" cy="2976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6" y="0"/>
            <a:ext cx="11565227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2015 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XXII Международные Рождественские  образовательные чтения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СЕКЦИЯ по ДОШКОЛЬНОМУ ВОСПИТАНИЮ</a:t>
            </a:r>
            <a:r>
              <a:rPr lang="ru-RU" sz="2800" dirty="0">
                <a:solidFill>
                  <a:srgbClr val="0070C0"/>
                </a:solidFill>
              </a:rPr>
              <a:t/>
            </a:r>
            <a:br>
              <a:rPr lang="ru-RU" sz="2800" dirty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554" r="7652" b="10047"/>
          <a:stretch/>
        </p:blipFill>
        <p:spPr>
          <a:xfrm>
            <a:off x="6078827" y="4049987"/>
            <a:ext cx="5898524" cy="2653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49" r="10723"/>
          <a:stretch/>
        </p:blipFill>
        <p:spPr>
          <a:xfrm>
            <a:off x="3355204" y="1396996"/>
            <a:ext cx="1741332" cy="216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14711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Москва 2015\DSCN6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214290"/>
            <a:ext cx="4857784" cy="64763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hecker/>
      </p:transition>
    </mc:Choice>
    <mc:Fallback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464</TotalTime>
  <Words>17</Words>
  <Application>Microsoft Office PowerPoint</Application>
  <PresentationFormat>Произвольный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Грань</vt:lpstr>
      <vt:lpstr>XXIII Международные Рождественские  образовательные чтения  «Князь Владимир. Цивилизационный выбор Руси».</vt:lpstr>
      <vt:lpstr>2015  XXII Международные Рождественские  образовательные чтения СЕКЦИЯ по ДОШКОЛЬНОМУ ВОСПИТАНИЮ </vt:lpstr>
      <vt:lpstr>Слайд 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XXIII РЧ. ДОШК.СЕКЦИЯ 2015+++</dc:title>
  <dc:creator>Kryachko Petr</dc:creator>
  <dc:description>2014 _x000d_XXII Международные Рождественские  образовательные чтения_x000d_СЕКЦИЯ по ДОШКОЛЬНОМУ ВОСПИТАНИЮ_x000d_</dc:description>
  <cp:lastModifiedBy>Золотой ключик</cp:lastModifiedBy>
  <cp:revision>47</cp:revision>
  <dcterms:created xsi:type="dcterms:W3CDTF">2015-01-14T14:56:21Z</dcterms:created>
  <dcterms:modified xsi:type="dcterms:W3CDTF">2015-01-27T08:08:18Z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XXIII РЧ. ДОШК.СЕКЦИЯ 2015+++</vt:lpwstr>
  </property>
  <property fmtid="{D5CDD505-2E9C-101B-9397-08002B2CF9AE}" pid="3" name="SlideDescription">
    <vt:lpwstr>2014 _x000d_XXII Международные Рождественские  образовательные чтения_x000d_СЕКЦИЯ по ДОШКОЛЬНОМУ ВОСПИТАНИЮ_x000d_</vt:lpwstr>
  </property>
</Properties>
</file>